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74327-09F4-4FD2-A655-07EE36754514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C50FF-B732-4FBC-B0DF-46A841CD6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War and </a:t>
            </a:r>
            <a:r>
              <a:rPr lang="en-US" dirty="0" smtClean="0"/>
              <a:t>Music #8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And Moving Pictures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 Lang</a:t>
            </a:r>
            <a:endParaRPr lang="en-US" dirty="0"/>
          </a:p>
        </p:txBody>
      </p:sp>
      <p:pic>
        <p:nvPicPr>
          <p:cNvPr id="4" name="Picture 3" descr="ak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14600"/>
            <a:ext cx="2268012" cy="1022350"/>
          </a:xfrm>
          <a:prstGeom prst="rect">
            <a:avLst/>
          </a:prstGeom>
        </p:spPr>
      </p:pic>
      <p:pic>
        <p:nvPicPr>
          <p:cNvPr id="5" name="Picture 4" descr="gibson-j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7353421" y="1702495"/>
            <a:ext cx="786940" cy="2184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Six-word Tone Music Video Response </a:t>
            </a:r>
            <a:br>
              <a:rPr lang="en-US" dirty="0" smtClean="0"/>
            </a:br>
            <a:r>
              <a:rPr lang="en-US" sz="1000" dirty="0" smtClean="0"/>
              <a:t>(And a paragraph)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you listen to the song and view the video, write down words that you feel encapsulate its tone.  When it’s finished, generate a </a:t>
            </a:r>
            <a:r>
              <a:rPr lang="en-US" u="sng" dirty="0" smtClean="0"/>
              <a:t>list</a:t>
            </a:r>
            <a:r>
              <a:rPr lang="en-US" dirty="0" smtClean="0"/>
              <a:t> of your SIX best tone words.</a:t>
            </a:r>
          </a:p>
          <a:p>
            <a:r>
              <a:rPr lang="en-US" dirty="0" smtClean="0"/>
              <a:t>Your words should provide commentary and insight on the song and video’s genre, context, tone, and theme.  At least two of them should be a tone/tension pair. </a:t>
            </a:r>
            <a:r>
              <a:rPr lang="en-US" sz="1200" dirty="0" smtClean="0"/>
              <a:t>(It’s a lot to do in six words, yes? Yes.  Needs to be a hard-working group of words, yes? Yes.)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Paragraphing is Cool!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After you’ve written your perfect six word list, write a paragraph explaining and defending your choices. Remember to </a:t>
            </a:r>
            <a:r>
              <a:rPr lang="en-US" i="1" dirty="0" smtClean="0"/>
              <a:t>specifically</a:t>
            </a:r>
            <a:r>
              <a:rPr lang="en-US" dirty="0" smtClean="0"/>
              <a:t> explain and describe the elements of the song you’re addressing.  You must also connect your analysis to the songwriter’s and videographer’s purpose. Is the videographer’s use of </a:t>
            </a:r>
            <a:r>
              <a:rPr lang="en-US" i="1" dirty="0" smtClean="0"/>
              <a:t>Strawberry Fields Forever </a:t>
            </a:r>
            <a:r>
              <a:rPr lang="en-US" dirty="0" smtClean="0"/>
              <a:t>in this context a </a:t>
            </a:r>
            <a:r>
              <a:rPr lang="en-US" dirty="0" err="1" smtClean="0"/>
              <a:t>missapropriation</a:t>
            </a:r>
            <a:r>
              <a:rPr lang="en-US" dirty="0" smtClean="0"/>
              <a:t>?  (It’s that whole </a:t>
            </a:r>
            <a:r>
              <a:rPr lang="en-US" i="1" dirty="0" smtClean="0"/>
              <a:t>connect choices to meaning and purpose</a:t>
            </a:r>
            <a:r>
              <a:rPr lang="en-US" dirty="0" smtClean="0"/>
              <a:t> thing.) </a:t>
            </a:r>
            <a:r>
              <a:rPr lang="en-US" sz="1400" dirty="0" smtClean="0"/>
              <a:t>Also, if you’re wicked smart, (and you are) you should attempt to explain how the war/fruit pairing in the video impacts tone, and how that relationship in some ways mirrors  the tone/tension word pairs we’ve been creating.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224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War and Music #8  And Moving Pictures</vt:lpstr>
      <vt:lpstr>Six-word Tone Music Video Response  (And a paragraph)</vt:lpstr>
      <vt:lpstr>Paragraphing is Cool!</vt:lpstr>
    </vt:vector>
  </TitlesOfParts>
  <Company>USD 259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 and Music #1</dc:title>
  <dc:creator>John Tucker</dc:creator>
  <cp:lastModifiedBy>Kelly Frederick</cp:lastModifiedBy>
  <cp:revision>21</cp:revision>
  <dcterms:created xsi:type="dcterms:W3CDTF">2010-10-14T20:15:28Z</dcterms:created>
  <dcterms:modified xsi:type="dcterms:W3CDTF">2013-03-01T17:54:02Z</dcterms:modified>
</cp:coreProperties>
</file>